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9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0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1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12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3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14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15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theme/theme16.xml" ContentType="application/vnd.openxmlformats-officedocument.theme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theme/theme17.xml" ContentType="application/vnd.openxmlformats-officedocument.theme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8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19.xml" ContentType="application/vnd.openxmlformats-officedocument.theme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theme/theme20.xml" ContentType="application/vnd.openxmlformats-officedocument.theme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theme/theme2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21" r:id="rId3"/>
    <p:sldMasterId id="2147483758" r:id="rId4"/>
    <p:sldMasterId id="2147483771" r:id="rId5"/>
    <p:sldMasterId id="2147483808" r:id="rId6"/>
    <p:sldMasterId id="2147483892" r:id="rId7"/>
    <p:sldMasterId id="2147483904" r:id="rId8"/>
    <p:sldMasterId id="2147483916" r:id="rId9"/>
    <p:sldMasterId id="2147483928" r:id="rId10"/>
    <p:sldMasterId id="2147483940" r:id="rId11"/>
    <p:sldMasterId id="2147483952" r:id="rId12"/>
    <p:sldMasterId id="2147483976" r:id="rId13"/>
    <p:sldMasterId id="2147483989" r:id="rId14"/>
    <p:sldMasterId id="2147484001" r:id="rId15"/>
    <p:sldMasterId id="2147484014" r:id="rId16"/>
    <p:sldMasterId id="2147484026" r:id="rId17"/>
    <p:sldMasterId id="2147484038" r:id="rId18"/>
    <p:sldMasterId id="2147484050" r:id="rId19"/>
    <p:sldMasterId id="2147484063" r:id="rId20"/>
    <p:sldMasterId id="2147484075" r:id="rId2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6E6E"/>
    <a:srgbClr val="EDEAE6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8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3.xml"/><Relationship Id="rId42" Type="http://schemas.openxmlformats.org/officeDocument/2006/relationships/slide" Target="slides/slide2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8.xml"/><Relationship Id="rId41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0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slide" Target="slides/slide2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63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2205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5531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11460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87613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07363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21773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0927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13515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904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68807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347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8" y="365125"/>
            <a:ext cx="1478756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91" y="365125"/>
            <a:ext cx="432196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39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98559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4037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8334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23406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14864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951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22914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23840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8231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15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8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2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32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3" y="1524007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377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4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78554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27963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48689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8755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23361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42850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39249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9234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65556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23970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93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17153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81012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76695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38026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35331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55061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72592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65212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2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32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82223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1080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71610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42" y="3352809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42" y="4771037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656914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93378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493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23588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77989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06531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37788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1518926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45152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72683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957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52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13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83735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98863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14856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43907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25266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98700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7757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07723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95466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83365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328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7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32255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2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32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79649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14749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706429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178901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92599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21553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731103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14439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01147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50214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7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7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87941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89988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37968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98897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72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227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08193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482058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71844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738118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7339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77820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412358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30143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019614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95240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54091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062332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172968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29848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55546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132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037821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25686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72733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678450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955441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58483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21687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809551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859446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798271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695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04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04974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013430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725965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25007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33861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75140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2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32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53321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84089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844401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716008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7912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2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2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400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377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0738671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35014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524239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263453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848116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3444643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136177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177600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EA70D-66D2-4BE0-942F-EEFC117B659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87A0-1C29-4766-B1AC-4584E15DF1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521150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EA70D-66D2-4BE0-942F-EEFC117B659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87A0-1C29-4766-B1AC-4584E15DF1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604413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EA70D-66D2-4BE0-942F-EEFC117B659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87A0-1C29-4766-B1AC-4584E15DF1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9182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22645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EA70D-66D2-4BE0-942F-EEFC117B659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87A0-1C29-4766-B1AC-4584E15DF1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760301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EA70D-66D2-4BE0-942F-EEFC117B659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87A0-1C29-4766-B1AC-4584E15DF1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595913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EA70D-66D2-4BE0-942F-EEFC117B659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87A0-1C29-4766-B1AC-4584E15DF1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082481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EA70D-66D2-4BE0-942F-EEFC117B659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87A0-1C29-4766-B1AC-4584E15DF1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84249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EA70D-66D2-4BE0-942F-EEFC117B659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87A0-1C29-4766-B1AC-4584E15DF1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348669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EA70D-66D2-4BE0-942F-EEFC117B659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87A0-1C29-4766-B1AC-4584E15DF1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978915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EA70D-66D2-4BE0-942F-EEFC117B659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87A0-1C29-4766-B1AC-4584E15DF1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33560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EA70D-66D2-4BE0-942F-EEFC117B659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87A0-1C29-4766-B1AC-4584E15DF1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354000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2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32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638870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566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07072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4423532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434557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08830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675152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623654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297646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211584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9343519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982358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3422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6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2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32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3" y="1524005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377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4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8272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2628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41" y="3352807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41" y="4771035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77220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50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11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955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7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9861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7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7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121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737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6628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9979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8322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8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377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230026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1867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6477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6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2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32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3" y="1524005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377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4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3901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974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41" y="3352807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41" y="4771035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14645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50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11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667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058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7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3955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7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7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2524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6440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5022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0837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8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377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845612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7082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396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6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2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32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3" y="1524005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377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4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8448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126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57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41" y="3352807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41" y="4771035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0250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50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11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3861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7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0046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7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7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4750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9748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6053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7201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8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377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74168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20049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576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104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5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5/1/2018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15272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5/1/2018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4684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103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5/1/2018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8360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5/1/2018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21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6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4949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6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5/1/2018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21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0175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5/1/2018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7965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5/1/2018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750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8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101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5/1/2018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40747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5/1/2018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342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5/1/2018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93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6489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3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5/1/2018</a:t>
            </a:fld>
            <a:endParaRPr lang="en-US" dirty="0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13638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91894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43740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04469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4620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94588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42041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68994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08211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29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9424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90313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28983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32784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91349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68927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80611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18221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6992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4482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162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0389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3832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79358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17355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13915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72019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0301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5912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71866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44189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88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5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8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9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4.xml"/><Relationship Id="rId1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91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1.xml"/><Relationship Id="rId3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200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204.xml"/><Relationship Id="rId5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203.xml"/><Relationship Id="rId4" Type="http://schemas.openxmlformats.org/officeDocument/2006/relationships/slideLayout" Target="../slideLayouts/slideLayout197.xml"/><Relationship Id="rId9" Type="http://schemas.openxmlformats.org/officeDocument/2006/relationships/slideLayout" Target="../slideLayouts/slideLayout202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16.xml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3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3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5.xml"/><Relationship Id="rId13" Type="http://schemas.openxmlformats.org/officeDocument/2006/relationships/theme" Target="../theme/theme21.xml"/><Relationship Id="rId3" Type="http://schemas.openxmlformats.org/officeDocument/2006/relationships/slideLayout" Target="../slideLayouts/slideLayout230.xml"/><Relationship Id="rId7" Type="http://schemas.openxmlformats.org/officeDocument/2006/relationships/slideLayout" Target="../slideLayouts/slideLayout234.xml"/><Relationship Id="rId12" Type="http://schemas.openxmlformats.org/officeDocument/2006/relationships/slideLayout" Target="../slideLayouts/slideLayout239.xml"/><Relationship Id="rId2" Type="http://schemas.openxmlformats.org/officeDocument/2006/relationships/slideLayout" Target="../slideLayouts/slideLayout229.xml"/><Relationship Id="rId1" Type="http://schemas.openxmlformats.org/officeDocument/2006/relationships/slideLayout" Target="../slideLayouts/slideLayout228.xml"/><Relationship Id="rId6" Type="http://schemas.openxmlformats.org/officeDocument/2006/relationships/slideLayout" Target="../slideLayouts/slideLayout233.xml"/><Relationship Id="rId11" Type="http://schemas.openxmlformats.org/officeDocument/2006/relationships/slideLayout" Target="../slideLayouts/slideLayout238.xml"/><Relationship Id="rId5" Type="http://schemas.openxmlformats.org/officeDocument/2006/relationships/slideLayout" Target="../slideLayouts/slideLayout232.xml"/><Relationship Id="rId10" Type="http://schemas.openxmlformats.org/officeDocument/2006/relationships/slideLayout" Target="../slideLayouts/slideLayout237.xml"/><Relationship Id="rId4" Type="http://schemas.openxmlformats.org/officeDocument/2006/relationships/slideLayout" Target="../slideLayouts/slideLayout231.xml"/><Relationship Id="rId9" Type="http://schemas.openxmlformats.org/officeDocument/2006/relationships/slideLayout" Target="../slideLayouts/slideLayout2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7385-8DBD-47C1-9036-89C0F4FAE848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0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7385-8DBD-47C1-9036-89C0F4FAE848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54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7385-8DBD-47C1-9036-89C0F4FAE848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32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7385-8DBD-47C1-9036-89C0F4FAE848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7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568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  <p:sldLayoutId id="2147483988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624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873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  <p:sldLayoutId id="214748401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08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54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356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190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7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7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76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76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558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377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42" indent="-349242" algn="l" defTabSz="914377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83" indent="-336542" algn="l" defTabSz="914377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50" indent="-282568" algn="l" defTabSz="914377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19" indent="-295267" algn="l" defTabSz="914377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187" indent="-282568" algn="l" defTabSz="914377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754" indent="-282568" algn="l" defTabSz="914377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672" indent="-282568" algn="l" defTabSz="914377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653" indent="-282568" algn="l" defTabSz="914377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158" indent="-282568" algn="l" defTabSz="914377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F3DEA70D-66D2-4BE0-942F-EEFC117B659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E16187A0-1C29-4766-B1AC-4584E15DF1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8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030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  <p:sldLayoutId id="2147484082" r:id="rId7"/>
    <p:sldLayoutId id="2147484083" r:id="rId8"/>
    <p:sldLayoutId id="2147484084" r:id="rId9"/>
    <p:sldLayoutId id="2147484085" r:id="rId10"/>
    <p:sldLayoutId id="2147484086" r:id="rId11"/>
    <p:sldLayoutId id="214748408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7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7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7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74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33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ctr" defTabSz="914377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42" indent="-349242" algn="l" defTabSz="914377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83" indent="-336542" algn="l" defTabSz="914377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50" indent="-282568" algn="l" defTabSz="914377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19" indent="-295267" algn="l" defTabSz="914377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187" indent="-282568" algn="l" defTabSz="914377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754" indent="-282568" algn="l" defTabSz="914377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672" indent="-282568" algn="l" defTabSz="914377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653" indent="-282568" algn="l" defTabSz="914377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158" indent="-282568" algn="l" defTabSz="914377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7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7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7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74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174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</p:sldLayoutIdLst>
  <p:txStyles>
    <p:titleStyle>
      <a:lvl1pPr algn="ctr" defTabSz="914377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42" indent="-349242" algn="l" defTabSz="914377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83" indent="-336542" algn="l" defTabSz="914377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50" indent="-282568" algn="l" defTabSz="914377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19" indent="-295267" algn="l" defTabSz="914377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187" indent="-282568" algn="l" defTabSz="914377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754" indent="-282568" algn="l" defTabSz="914377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672" indent="-282568" algn="l" defTabSz="914377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653" indent="-282568" algn="l" defTabSz="914377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158" indent="-282568" algn="l" defTabSz="914377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7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7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7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5/1/2018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74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993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</p:sldLayoutIdLst>
  <p:txStyles>
    <p:titleStyle>
      <a:lvl1pPr algn="ctr" defTabSz="914377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42" indent="-349242" algn="l" defTabSz="914377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83" indent="-336542" algn="l" defTabSz="914377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50" indent="-282568" algn="l" defTabSz="914377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19" indent="-295267" algn="l" defTabSz="914377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187" indent="-282568" algn="l" defTabSz="914377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754" indent="-282568" algn="l" defTabSz="914377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672" indent="-282568" algn="l" defTabSz="914377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653" indent="-282568" algn="l" defTabSz="914377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158" indent="-282568" algn="l" defTabSz="914377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21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9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2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A47DADC-55EA-4839-91C8-5BCC0EC06F5C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5/1/2018</a:t>
            </a:fld>
            <a:endParaRPr lang="en-US" dirty="0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8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91" y="855960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872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hf sldNum="0" hdr="0" ftr="0" dt="0"/>
  <p:txStyles>
    <p:titleStyle>
      <a:lvl1pPr algn="l" defTabSz="914377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594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07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377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566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160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754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9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7385-8DBD-47C1-9036-89C0F4FAE848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7385-8DBD-47C1-9036-89C0F4FAE848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01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7385-8DBD-47C1-9036-89C0F4FAE848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0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0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800" dirty="0"/>
              <a:t>The Proof and Fruit of Knowing God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1 John 2:3-6</a:t>
            </a:r>
          </a:p>
        </p:txBody>
      </p:sp>
    </p:spTree>
    <p:extLst>
      <p:ext uri="{BB962C8B-B14F-4D97-AF65-F5344CB8AC3E}">
        <p14:creationId xmlns:p14="http://schemas.microsoft.com/office/powerpoint/2010/main" val="340334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75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96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936" y="5190054"/>
            <a:ext cx="7315200" cy="1119155"/>
          </a:xfrm>
        </p:spPr>
        <p:txBody>
          <a:bodyPr/>
          <a:lstStyle/>
          <a:p>
            <a:r>
              <a:rPr lang="en-US" dirty="0" smtClean="0"/>
              <a:t>Their Tenacious Faith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071" y="6199448"/>
            <a:ext cx="7315200" cy="1144632"/>
          </a:xfrm>
        </p:spPr>
        <p:txBody>
          <a:bodyPr/>
          <a:lstStyle/>
          <a:p>
            <a:pPr algn="ctr"/>
            <a:r>
              <a:rPr lang="en-US" dirty="0" smtClean="0"/>
              <a:t>Various Scriptures</a:t>
            </a:r>
          </a:p>
          <a:p>
            <a:pPr algn="ctr"/>
            <a:endParaRPr lang="en-US" dirty="0"/>
          </a:p>
        </p:txBody>
      </p:sp>
      <p:pic>
        <p:nvPicPr>
          <p:cNvPr id="4" name="Picture 3" descr="jesus-heals-paralyti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355883"/>
            <a:ext cx="4978400" cy="5080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520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Keeping the Greatest Commandment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1 John 4:7-12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7274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72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800" dirty="0" smtClean="0"/>
              <a:t>Divine Math and</a:t>
            </a:r>
            <a:br>
              <a:rPr lang="en-US" sz="3800" dirty="0" smtClean="0"/>
            </a:br>
            <a:r>
              <a:rPr lang="en-US" sz="3800" dirty="0" smtClean="0"/>
              <a:t>the Child of God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1 John 5:1-5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5454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748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72764"/>
            <a:ext cx="7772400" cy="147002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Ray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6" b="1511"/>
          <a:stretch/>
        </p:blipFill>
        <p:spPr>
          <a:xfrm>
            <a:off x="-1" y="-1"/>
            <a:ext cx="9144001" cy="6858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99765"/>
            <a:ext cx="9144000" cy="656370"/>
          </a:xfrm>
          <a:prstGeom prst="rect">
            <a:avLst/>
          </a:prstGeom>
          <a:solidFill>
            <a:schemeClr val="tx2">
              <a:lumMod val="50000"/>
              <a:alpha val="68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0204" y="271110"/>
            <a:ext cx="6602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dirty="0" smtClean="0">
                <a:solidFill>
                  <a:prstClr val="white"/>
                </a:solidFill>
              </a:rPr>
              <a:t>S  E  R  I  E  S   O  N   1   J  O  H  N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69367" y="2111803"/>
            <a:ext cx="5166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5400" dirty="0" smtClean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lang="en-US" sz="4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HE  </a:t>
            </a:r>
            <a:r>
              <a:rPr lang="en-US" sz="5400" dirty="0" smtClean="0">
                <a:solidFill>
                  <a:prstClr val="black"/>
                </a:solidFill>
                <a:latin typeface="Times New Roman"/>
                <a:cs typeface="Times New Roman"/>
              </a:rPr>
              <a:t>G</a:t>
            </a:r>
            <a:r>
              <a:rPr lang="en-US" sz="4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IFT  </a:t>
            </a:r>
            <a:r>
              <a:rPr lang="en-US" sz="5400" dirty="0" smtClean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lang="en-US" sz="4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F</a:t>
            </a:r>
            <a:endParaRPr lang="en-US" sz="400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9163" y="3066821"/>
            <a:ext cx="74778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8000" b="1" dirty="0" smtClean="0">
                <a:solidFill>
                  <a:prstClr val="black"/>
                </a:solidFill>
                <a:effectLst>
                  <a:glow rad="101600">
                    <a:prstClr val="white">
                      <a:alpha val="40000"/>
                    </a:prstClr>
                  </a:glow>
                </a:effectLst>
                <a:latin typeface="Times New Roman"/>
                <a:cs typeface="Times New Roman"/>
              </a:rPr>
              <a:t>E</a:t>
            </a:r>
            <a:r>
              <a:rPr lang="en-US" sz="6000" b="1" dirty="0" smtClean="0">
                <a:solidFill>
                  <a:prstClr val="black"/>
                </a:solidFill>
                <a:effectLst>
                  <a:glow rad="101600">
                    <a:prstClr val="white">
                      <a:alpha val="40000"/>
                    </a:prstClr>
                  </a:glow>
                </a:effectLst>
                <a:latin typeface="Times New Roman"/>
                <a:cs typeface="Times New Roman"/>
              </a:rPr>
              <a:t>TERNAL  </a:t>
            </a:r>
            <a:r>
              <a:rPr lang="en-US" sz="8000" b="1" dirty="0" smtClean="0">
                <a:solidFill>
                  <a:prstClr val="black"/>
                </a:solidFill>
                <a:effectLst>
                  <a:glow rad="101600">
                    <a:prstClr val="white">
                      <a:alpha val="40000"/>
                    </a:prstClr>
                  </a:glow>
                </a:effectLst>
                <a:latin typeface="Times New Roman"/>
                <a:cs typeface="Times New Roman"/>
              </a:rPr>
              <a:t>L</a:t>
            </a:r>
            <a:r>
              <a:rPr lang="en-US" sz="6000" b="1" dirty="0" smtClean="0">
                <a:solidFill>
                  <a:prstClr val="black"/>
                </a:solidFill>
                <a:effectLst>
                  <a:glow rad="101600">
                    <a:prstClr val="white">
                      <a:alpha val="40000"/>
                    </a:prstClr>
                  </a:glow>
                </a:effectLst>
                <a:latin typeface="Times New Roman"/>
                <a:cs typeface="Times New Roman"/>
              </a:rPr>
              <a:t>IFE</a:t>
            </a:r>
            <a:endParaRPr lang="en-US" sz="6000" b="1" dirty="0">
              <a:solidFill>
                <a:prstClr val="black"/>
              </a:solidFill>
              <a:effectLst>
                <a:glow rad="101600">
                  <a:prstClr val="white">
                    <a:alpha val="40000"/>
                  </a:prstClr>
                </a:glow>
              </a:effectLst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834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02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800" dirty="0" smtClean="0"/>
              <a:t>Three Certain Truths</a:t>
            </a:r>
            <a:br>
              <a:rPr lang="en-US" sz="3800" dirty="0" smtClean="0"/>
            </a:br>
            <a:r>
              <a:rPr lang="en-US" sz="3800" dirty="0" smtClean="0"/>
              <a:t>to Live By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1 John 5:18-21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6730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656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5982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800" dirty="0" smtClean="0"/>
              <a:t>Three Reasons for Joy</a:t>
            </a:r>
            <a:br>
              <a:rPr lang="en-US" sz="3800" dirty="0" smtClean="0"/>
            </a:br>
            <a:r>
              <a:rPr lang="en-US" sz="3800" dirty="0" smtClean="0"/>
              <a:t>in the New Year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Philippians 1:12-20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4966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3661180" y="5346480"/>
            <a:ext cx="1821638" cy="1401229"/>
            <a:chOff x="3661180" y="5386958"/>
            <a:chExt cx="1821638" cy="140122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76" r="28033"/>
            <a:stretch/>
          </p:blipFill>
          <p:spPr>
            <a:xfrm>
              <a:off x="4188020" y="5386958"/>
              <a:ext cx="767957" cy="914400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3661180" y="6239803"/>
              <a:ext cx="1821638" cy="548384"/>
              <a:chOff x="363952" y="5875818"/>
              <a:chExt cx="1821638" cy="548384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363952" y="5875818"/>
                <a:ext cx="1821638" cy="369332"/>
                <a:chOff x="363952" y="5875818"/>
                <a:chExt cx="1821638" cy="369332"/>
              </a:xfrm>
            </p:grpSpPr>
            <p:sp>
              <p:nvSpPr>
                <p:cNvPr id="7" name="TextBox 6"/>
                <p:cNvSpPr txBox="1"/>
                <p:nvPr/>
              </p:nvSpPr>
              <p:spPr>
                <a:xfrm>
                  <a:off x="363952" y="5875818"/>
                  <a:ext cx="835485" cy="369332"/>
                </a:xfrm>
                <a:prstGeom prst="rect">
                  <a:avLst/>
                </a:prstGeom>
                <a:noFill/>
              </p:spPr>
              <p:txBody>
                <a:bodyPr wrap="none" lIns="91440" rIns="91440" rtlCol="0">
                  <a:spAutoFit/>
                </a:bodyPr>
                <a:lstStyle/>
                <a:p>
                  <a:r>
                    <a:rPr lang="en-US" cap="small" dirty="0" smtClean="0">
                      <a:solidFill>
                        <a:srgbClr val="6E6E6E"/>
                      </a:solidFill>
                      <a:latin typeface="Lato" panose="020F0502020204030203" pitchFamily="34" charset="0"/>
                    </a:rPr>
                    <a:t>Union</a:t>
                  </a:r>
                  <a:endParaRPr lang="en-US" cap="small" dirty="0">
                    <a:solidFill>
                      <a:srgbClr val="6E6E6E"/>
                    </a:solidFill>
                    <a:latin typeface="Lato" panose="020F0502020204030203" pitchFamily="34" charset="0"/>
                  </a:endParaRP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1030153" y="5942261"/>
                  <a:ext cx="460382" cy="261610"/>
                </a:xfrm>
                <a:prstGeom prst="rect">
                  <a:avLst/>
                </a:prstGeom>
                <a:noFill/>
              </p:spPr>
              <p:txBody>
                <a:bodyPr wrap="none" lIns="91440" rIns="91440" rtlCol="0">
                  <a:spAutoFit/>
                </a:bodyPr>
                <a:lstStyle/>
                <a:p>
                  <a:r>
                    <a:rPr lang="en-US" sz="1050" dirty="0" smtClean="0">
                      <a:solidFill>
                        <a:srgbClr val="6E6E6E"/>
                      </a:solidFill>
                      <a:latin typeface="Lato" panose="020F0502020204030203" pitchFamily="34" charset="0"/>
                    </a:rPr>
                    <a:t>with</a:t>
                  </a:r>
                  <a:endParaRPr lang="en-US" sz="1050" dirty="0">
                    <a:solidFill>
                      <a:srgbClr val="6E6E6E"/>
                    </a:solidFill>
                    <a:latin typeface="Lato" panose="020F0502020204030203" pitchFamily="34" charset="0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321251" y="5875818"/>
                  <a:ext cx="864339" cy="369332"/>
                </a:xfrm>
                <a:prstGeom prst="rect">
                  <a:avLst/>
                </a:prstGeom>
                <a:noFill/>
              </p:spPr>
              <p:txBody>
                <a:bodyPr wrap="none" lIns="91440" rIns="91440" rtlCol="0">
                  <a:spAutoFit/>
                </a:bodyPr>
                <a:lstStyle/>
                <a:p>
                  <a:r>
                    <a:rPr lang="en-US" cap="small" dirty="0">
                      <a:solidFill>
                        <a:srgbClr val="6E6E6E"/>
                      </a:solidFill>
                      <a:latin typeface="Lato" panose="020F0502020204030203" pitchFamily="34" charset="0"/>
                    </a:rPr>
                    <a:t>Christ</a:t>
                  </a:r>
                </a:p>
              </p:txBody>
            </p:sp>
          </p:grpSp>
          <p:sp>
            <p:nvSpPr>
              <p:cNvPr id="6" name="TextBox 5"/>
              <p:cNvSpPr txBox="1"/>
              <p:nvPr/>
            </p:nvSpPr>
            <p:spPr>
              <a:xfrm>
                <a:off x="400974" y="6116425"/>
                <a:ext cx="1718740" cy="307777"/>
              </a:xfrm>
              <a:prstGeom prst="rect">
                <a:avLst/>
              </a:prstGeom>
              <a:noFill/>
            </p:spPr>
            <p:txBody>
              <a:bodyPr wrap="none" lIns="91440" rIns="91440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6E6E6E"/>
                    </a:solidFill>
                    <a:latin typeface="Lato" panose="020F0502020204030203" pitchFamily="34" charset="0"/>
                  </a:rPr>
                  <a:t>Community Church</a:t>
                </a:r>
                <a:endParaRPr lang="en-US" sz="1400" dirty="0">
                  <a:solidFill>
                    <a:srgbClr val="6E6E6E"/>
                  </a:solidFill>
                  <a:latin typeface="Lato" panose="020F0502020204030203" pitchFamily="34" charset="0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2578698" y="1549569"/>
            <a:ext cx="3986604" cy="3125926"/>
            <a:chOff x="2578699" y="1549569"/>
            <a:chExt cx="3986604" cy="3125926"/>
          </a:xfrm>
        </p:grpSpPr>
        <p:sp>
          <p:nvSpPr>
            <p:cNvPr id="10" name="TextBox 9"/>
            <p:cNvSpPr txBox="1"/>
            <p:nvPr/>
          </p:nvSpPr>
          <p:spPr>
            <a:xfrm>
              <a:off x="2578699" y="2921169"/>
              <a:ext cx="3986604" cy="1754326"/>
            </a:xfrm>
            <a:prstGeom prst="rect">
              <a:avLst/>
            </a:prstGeom>
            <a:noFill/>
          </p:spPr>
          <p:txBody>
            <a:bodyPr wrap="none" lIns="91440" rIns="91440" rtlCol="0">
              <a:spAutoFit/>
            </a:bodyPr>
            <a:lstStyle/>
            <a:p>
              <a:pPr algn="ctr"/>
              <a:r>
                <a:rPr lang="en-US" sz="5400" cap="all" dirty="0" smtClean="0">
                  <a:solidFill>
                    <a:srgbClr val="6E6E6E"/>
                  </a:solidFill>
                  <a:latin typeface="Lato" panose="020F0502020204030203" pitchFamily="34" charset="0"/>
                </a:rPr>
                <a:t>Image</a:t>
              </a:r>
              <a:r>
                <a:rPr lang="en-US" sz="5400" cap="all" dirty="0" smtClean="0">
                  <a:solidFill>
                    <a:srgbClr val="6E6E6E"/>
                  </a:solidFill>
                  <a:latin typeface="Lato" panose="020F0502020204030203" pitchFamily="34" charset="0"/>
                </a:rPr>
                <a:t> n</a:t>
              </a:r>
              <a:r>
                <a:rPr lang="en-US" sz="5400" cap="all" dirty="0" smtClean="0">
                  <a:solidFill>
                    <a:srgbClr val="6E6E6E"/>
                  </a:solidFill>
                  <a:latin typeface="Lato" panose="020F0502020204030203" pitchFamily="34" charset="0"/>
                </a:rPr>
                <a:t>ot</a:t>
              </a:r>
            </a:p>
            <a:p>
              <a:pPr algn="ctr"/>
              <a:r>
                <a:rPr lang="en-US" sz="5400" cap="all" dirty="0" smtClean="0">
                  <a:solidFill>
                    <a:srgbClr val="6E6E6E"/>
                  </a:solidFill>
                  <a:latin typeface="Lato" panose="020F0502020204030203" pitchFamily="34" charset="0"/>
                </a:rPr>
                <a:t>a</a:t>
              </a:r>
              <a:r>
                <a:rPr lang="en-US" sz="5400" cap="all" dirty="0" smtClean="0">
                  <a:solidFill>
                    <a:srgbClr val="6E6E6E"/>
                  </a:solidFill>
                  <a:latin typeface="Lato" panose="020F0502020204030203" pitchFamily="34" charset="0"/>
                </a:rPr>
                <a:t>vailable</a:t>
              </a:r>
              <a:endParaRPr lang="en-US" sz="5400" cap="all" dirty="0">
                <a:solidFill>
                  <a:srgbClr val="6E6E6E"/>
                </a:solidFill>
                <a:latin typeface="Lato" panose="020F0502020204030203" pitchFamily="34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3886200" y="1549569"/>
              <a:ext cx="1371600" cy="13716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7734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045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03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800" dirty="0"/>
              <a:t>Antichrist Exposed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1 John 2:18-27</a:t>
            </a:r>
          </a:p>
        </p:txBody>
      </p:sp>
    </p:spTree>
    <p:extLst>
      <p:ext uri="{BB962C8B-B14F-4D97-AF65-F5344CB8AC3E}">
        <p14:creationId xmlns:p14="http://schemas.microsoft.com/office/powerpoint/2010/main" val="225775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077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376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800" dirty="0"/>
              <a:t>Satan’s Great Lie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1 John 3:4-10</a:t>
            </a:r>
          </a:p>
        </p:txBody>
      </p:sp>
    </p:spTree>
    <p:extLst>
      <p:ext uri="{BB962C8B-B14F-4D97-AF65-F5344CB8AC3E}">
        <p14:creationId xmlns:p14="http://schemas.microsoft.com/office/powerpoint/2010/main" val="399306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800" dirty="0"/>
              <a:t>The Love the World</a:t>
            </a:r>
            <a:br>
              <a:rPr lang="en-US" sz="3800" dirty="0"/>
            </a:br>
            <a:r>
              <a:rPr lang="en-US" sz="3800" dirty="0"/>
              <a:t>Loves to Hate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1 John 3:11-18</a:t>
            </a:r>
          </a:p>
        </p:txBody>
      </p:sp>
    </p:spTree>
    <p:extLst>
      <p:ext uri="{BB962C8B-B14F-4D97-AF65-F5344CB8AC3E}">
        <p14:creationId xmlns:p14="http://schemas.microsoft.com/office/powerpoint/2010/main" val="389535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4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5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8.xml><?xml version="1.0" encoding="utf-8"?>
<a:theme xmlns:a="http://schemas.openxmlformats.org/drawingml/2006/main" name="1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6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0.xml><?xml version="1.0" encoding="utf-8"?>
<a:theme xmlns:a="http://schemas.openxmlformats.org/drawingml/2006/main" name="7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7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84</Words>
  <Application>Microsoft Office PowerPoint</Application>
  <PresentationFormat>On-screen Show (4:3)</PresentationFormat>
  <Paragraphs>27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21</vt:i4>
      </vt:variant>
      <vt:variant>
        <vt:lpstr>Slide Titles</vt:lpstr>
      </vt:variant>
      <vt:variant>
        <vt:i4>22</vt:i4>
      </vt:variant>
    </vt:vector>
  </HeadingPairs>
  <TitlesOfParts>
    <vt:vector size="50" baseType="lpstr">
      <vt:lpstr>Arial</vt:lpstr>
      <vt:lpstr>Calibri</vt:lpstr>
      <vt:lpstr>Calibri Light</vt:lpstr>
      <vt:lpstr>Lato</vt:lpstr>
      <vt:lpstr>Times New Roman</vt:lpstr>
      <vt:lpstr>Wingdings</vt:lpstr>
      <vt:lpstr>Wingdings 2</vt:lpstr>
      <vt:lpstr>Office Theme</vt:lpstr>
      <vt:lpstr>Breeze</vt:lpstr>
      <vt:lpstr>1_Breeze</vt:lpstr>
      <vt:lpstr>2_Breeze</vt:lpstr>
      <vt:lpstr>3_Breeze</vt:lpstr>
      <vt:lpstr>Perspective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4_Breeze</vt:lpstr>
      <vt:lpstr>8_Office Theme</vt:lpstr>
      <vt:lpstr>5_Breeze</vt:lpstr>
      <vt:lpstr>9_Office Theme</vt:lpstr>
      <vt:lpstr>10_Office Theme</vt:lpstr>
      <vt:lpstr>11_Office Theme</vt:lpstr>
      <vt:lpstr>6_Breeze</vt:lpstr>
      <vt:lpstr>7_Office Theme</vt:lpstr>
      <vt:lpstr>7_Breeze</vt:lpstr>
      <vt:lpstr>The Proof and Fruit of Knowing God</vt:lpstr>
      <vt:lpstr>PowerPoint Presentation</vt:lpstr>
      <vt:lpstr>PowerPoint Presentation</vt:lpstr>
      <vt:lpstr>PowerPoint Presentation</vt:lpstr>
      <vt:lpstr>Antichrist Exposed</vt:lpstr>
      <vt:lpstr>PowerPoint Presentation</vt:lpstr>
      <vt:lpstr>PowerPoint Presentation</vt:lpstr>
      <vt:lpstr>Satan’s Great Lie</vt:lpstr>
      <vt:lpstr>The Love the World Loves to Hate</vt:lpstr>
      <vt:lpstr>PowerPoint Presentation</vt:lpstr>
      <vt:lpstr>PowerPoint Presentation</vt:lpstr>
      <vt:lpstr>Their Tenacious Faith</vt:lpstr>
      <vt:lpstr>Keeping the Greatest Commandment</vt:lpstr>
      <vt:lpstr>PowerPoint Presentation</vt:lpstr>
      <vt:lpstr>Divine Math and the Child of God</vt:lpstr>
      <vt:lpstr>PowerPoint Presentation</vt:lpstr>
      <vt:lpstr>PowerPoint Presentation</vt:lpstr>
      <vt:lpstr>PowerPoint Presentation</vt:lpstr>
      <vt:lpstr>Three Certain Truths to Live By</vt:lpstr>
      <vt:lpstr>PowerPoint Presentation</vt:lpstr>
      <vt:lpstr>Three Reasons for Joy in the New Year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Proof and Fruit of Knowing God</dc:title>
  <dc:creator>Admin</dc:creator>
  <cp:lastModifiedBy>Admin</cp:lastModifiedBy>
  <cp:revision>16</cp:revision>
  <dcterms:created xsi:type="dcterms:W3CDTF">2017-10-30T03:45:16Z</dcterms:created>
  <dcterms:modified xsi:type="dcterms:W3CDTF">2018-05-02T06:36:00Z</dcterms:modified>
</cp:coreProperties>
</file>